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19707" y="263907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10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janvier 2014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4791" y="288098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party preparations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707" y="392945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Ask for help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8570" y="49858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Check if things have been done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13665</TotalTime>
  <Words>27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112</cp:revision>
  <dcterms:created xsi:type="dcterms:W3CDTF">2011-09-14T23:22:57Z</dcterms:created>
  <dcterms:modified xsi:type="dcterms:W3CDTF">2014-01-10T16:12:48Z</dcterms:modified>
</cp:coreProperties>
</file>